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82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AB7E4-D569-45F5-ADBE-0DC466350614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4080D-4D69-41CA-B0E4-E43222BD1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215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AB7E4-D569-45F5-ADBE-0DC466350614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4080D-4D69-41CA-B0E4-E43222BD1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158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AB7E4-D569-45F5-ADBE-0DC466350614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4080D-4D69-41CA-B0E4-E43222BD1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227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AB7E4-D569-45F5-ADBE-0DC466350614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4080D-4D69-41CA-B0E4-E43222BD1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913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AB7E4-D569-45F5-ADBE-0DC466350614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4080D-4D69-41CA-B0E4-E43222BD1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33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AB7E4-D569-45F5-ADBE-0DC466350614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4080D-4D69-41CA-B0E4-E43222BD1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888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AB7E4-D569-45F5-ADBE-0DC466350614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4080D-4D69-41CA-B0E4-E43222BD1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AB7E4-D569-45F5-ADBE-0DC466350614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4080D-4D69-41CA-B0E4-E43222BD1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946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AB7E4-D569-45F5-ADBE-0DC466350614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4080D-4D69-41CA-B0E4-E43222BD1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91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AB7E4-D569-45F5-ADBE-0DC466350614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4080D-4D69-41CA-B0E4-E43222BD1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39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AB7E4-D569-45F5-ADBE-0DC466350614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4080D-4D69-41CA-B0E4-E43222BD1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445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AB7E4-D569-45F5-ADBE-0DC466350614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4080D-4D69-41CA-B0E4-E43222BD1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178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854394"/>
            <a:ext cx="5413336" cy="5317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743200" y="9906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5400 Unbridled Trail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998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Apache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Ivanhoe, Lee</dc:creator>
  <cp:lastModifiedBy>LeeAmy</cp:lastModifiedBy>
  <cp:revision>2</cp:revision>
  <dcterms:created xsi:type="dcterms:W3CDTF">2014-06-25T19:54:30Z</dcterms:created>
  <dcterms:modified xsi:type="dcterms:W3CDTF">2014-06-25T22:11:21Z</dcterms:modified>
</cp:coreProperties>
</file>